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3"/>
  </p:notesMasterIdLst>
  <p:sldIdLst>
    <p:sldId id="256" r:id="rId2"/>
    <p:sldId id="306" r:id="rId3"/>
    <p:sldId id="259" r:id="rId4"/>
    <p:sldId id="307" r:id="rId5"/>
    <p:sldId id="308" r:id="rId6"/>
    <p:sldId id="309" r:id="rId7"/>
    <p:sldId id="310" r:id="rId8"/>
    <p:sldId id="313" r:id="rId9"/>
    <p:sldId id="314" r:id="rId10"/>
    <p:sldId id="315" r:id="rId11"/>
    <p:sldId id="316" r:id="rId12"/>
    <p:sldId id="317" r:id="rId13"/>
    <p:sldId id="318" r:id="rId14"/>
    <p:sldId id="319" r:id="rId15"/>
    <p:sldId id="320" r:id="rId16"/>
    <p:sldId id="268" r:id="rId17"/>
    <p:sldId id="311" r:id="rId18"/>
    <p:sldId id="321" r:id="rId19"/>
    <p:sldId id="322" r:id="rId20"/>
    <p:sldId id="323" r:id="rId21"/>
    <p:sldId id="275" r:id="rId22"/>
  </p:sldIdLst>
  <p:sldSz cx="9144000" cy="5143500" type="screen16x9"/>
  <p:notesSz cx="6858000" cy="9144000"/>
  <p:embeddedFontLst>
    <p:embeddedFont>
      <p:font typeface="G마켓 산스 TTF Bold" panose="02000000000000000000" pitchFamily="2" charset="-127"/>
      <p:bold r:id="rId24"/>
    </p:embeddedFont>
    <p:embeddedFont>
      <p:font typeface="Open Sans Light" panose="020B0306030504020204" pitchFamily="34" charset="0"/>
      <p:regular r:id="rId25"/>
      <p:bold r:id="rId26"/>
      <p:italic r:id="rId27"/>
      <p:boldItalic r:id="rId28"/>
    </p:embeddedFont>
    <p:embeddedFont>
      <p:font typeface="Roboto Mono" panose="00000009000000000000" pitchFamily="49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BB795A5-1299-480B-8D68-E5C59C3AEE2D}">
  <a:tblStyle styleId="{0BB795A5-1299-480B-8D68-E5C59C3AEE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0c349f0f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0c349f0f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4fb1b457e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</p:txBody>
      </p:sp>
      <p:sp>
        <p:nvSpPr>
          <p:cNvPr id="280" name="Google Shape;280;g174fb1b457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3053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4fb1b457e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</p:txBody>
      </p:sp>
      <p:sp>
        <p:nvSpPr>
          <p:cNvPr id="280" name="Google Shape;280;g174fb1b457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21875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4fb1b457e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</p:txBody>
      </p:sp>
      <p:sp>
        <p:nvSpPr>
          <p:cNvPr id="280" name="Google Shape;280;g174fb1b457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184789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4fb1b457e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</p:txBody>
      </p:sp>
      <p:sp>
        <p:nvSpPr>
          <p:cNvPr id="280" name="Google Shape;280;g174fb1b457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428855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0c349f0f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0c349f0f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4fb1b457e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</p:txBody>
      </p:sp>
      <p:sp>
        <p:nvSpPr>
          <p:cNvPr id="280" name="Google Shape;280;g174fb1b457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4fb1b457e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</p:txBody>
      </p:sp>
      <p:sp>
        <p:nvSpPr>
          <p:cNvPr id="280" name="Google Shape;280;g174fb1b457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7631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4fb1b457e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</p:txBody>
      </p:sp>
      <p:sp>
        <p:nvSpPr>
          <p:cNvPr id="280" name="Google Shape;280;g174fb1b457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78514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4fb1b457e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</p:txBody>
      </p:sp>
      <p:sp>
        <p:nvSpPr>
          <p:cNvPr id="280" name="Google Shape;280;g174fb1b457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74453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4fb1b457e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</p:txBody>
      </p:sp>
      <p:sp>
        <p:nvSpPr>
          <p:cNvPr id="280" name="Google Shape;280;g174fb1b457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25763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header and footer 3">
  <p:cSld name="TITLE_4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header and footer 2">
  <p:cSld name="TITLE_3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Blue 1">
  <p:cSld name="Title - Blue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20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0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80285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Blue">
  <p:cSld name="Slide Style 01 -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3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marR="0" lvl="0" indent="-889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Helvetica Neue"/>
              <a:sym typeface="Helvetica Neue"/>
            </a:endParaRPr>
          </a:p>
        </p:txBody>
      </p:sp>
      <p:sp>
        <p:nvSpPr>
          <p:cNvPr id="20" name="Google Shape;20;p23"/>
          <p:cNvSpPr txBox="1">
            <a:spLocks noGrp="1"/>
          </p:cNvSpPr>
          <p:nvPr>
            <p:ph type="subTitle" idx="1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body" idx="2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27570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Blue">
  <p:cSld name="Quote -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569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5" r:id="rId14"/>
    <p:sldLayoutId id="2147483666" r:id="rId15"/>
    <p:sldLayoutId id="2147483667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 txBox="1"/>
          <p:nvPr/>
        </p:nvSpPr>
        <p:spPr>
          <a:xfrm>
            <a:off x="927000" y="1742524"/>
            <a:ext cx="4956564" cy="215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434343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Google Sans"/>
                <a:sym typeface="Google Sans"/>
              </a:rPr>
              <a:t>GDSC CAU 22-23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3600" b="1" dirty="0">
              <a:solidFill>
                <a:srgbClr val="434343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Google Sans"/>
                <a:sym typeface="Google Sans"/>
              </a:rPr>
              <a:t>Flutter</a:t>
            </a:r>
            <a:endParaRPr sz="3600" b="1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Google Sans"/>
              <a:sym typeface="Google Sans"/>
            </a:endParaRPr>
          </a:p>
        </p:txBody>
      </p:sp>
      <p:pic>
        <p:nvPicPr>
          <p:cNvPr id="2" name="Google Shape;273;p5" descr="Flutter, 왜 선택하지 못했나">
            <a:extLst>
              <a:ext uri="{FF2B5EF4-FFF2-40B4-BE49-F238E27FC236}">
                <a16:creationId xmlns:a16="http://schemas.microsoft.com/office/drawing/2014/main" id="{60C8E3F4-BF99-69FE-E0A7-AA8E1345624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19713" y="2673927"/>
            <a:ext cx="998682" cy="998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2F204F1-791C-1A3B-7EE2-5407CE654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320" y="693155"/>
            <a:ext cx="3817302" cy="3640282"/>
          </a:xfrm>
          <a:prstGeom prst="rect">
            <a:avLst/>
          </a:prstGeom>
        </p:spPr>
      </p:pic>
      <p:pic>
        <p:nvPicPr>
          <p:cNvPr id="6" name="Google Shape;273;p5" descr="Flutter, 왜 선택하지 못했나">
            <a:extLst>
              <a:ext uri="{FF2B5EF4-FFF2-40B4-BE49-F238E27FC236}">
                <a16:creationId xmlns:a16="http://schemas.microsoft.com/office/drawing/2014/main" id="{58D85D46-34D3-5AC3-F526-57384F1F8C2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96032" y="1755675"/>
            <a:ext cx="1632154" cy="1632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EBF3ECF-7DBA-EFD1-C94B-470D192621E9}"/>
              </a:ext>
            </a:extLst>
          </p:cNvPr>
          <p:cNvCxnSpPr>
            <a:cxnSpLocks/>
          </p:cNvCxnSpPr>
          <p:nvPr/>
        </p:nvCxnSpPr>
        <p:spPr>
          <a:xfrm>
            <a:off x="3028186" y="2513296"/>
            <a:ext cx="184663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Google Shape;282;g174fb1b457e_0_6">
            <a:extLst>
              <a:ext uri="{FF2B5EF4-FFF2-40B4-BE49-F238E27FC236}">
                <a16:creationId xmlns:a16="http://schemas.microsoft.com/office/drawing/2014/main" id="{6013920D-ACF3-17EF-2AEE-81ED8A5622BC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984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  <a:p>
            <a:endParaRPr lang="en-US" sz="11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sz="20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en-US" sz="14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 Tree</a:t>
            </a:r>
            <a:endParaRPr lang="en-US" sz="2000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0689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2;g174fb1b457e_0_6">
            <a:extLst>
              <a:ext uri="{FF2B5EF4-FFF2-40B4-BE49-F238E27FC236}">
                <a16:creationId xmlns:a16="http://schemas.microsoft.com/office/drawing/2014/main" id="{6013920D-ACF3-17EF-2AEE-81ED8A5622BC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984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  <a:p>
            <a:endParaRPr lang="en-US" sz="11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sz="20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en-US" sz="14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Make Counter App</a:t>
            </a:r>
            <a:endParaRPr lang="en-US" sz="2000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4CD563-0B0F-8F05-75E1-7318CEB65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9365" y="244763"/>
            <a:ext cx="1931160" cy="415521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45B782CF-FD99-2AA2-29E2-956E4606382C}"/>
              </a:ext>
            </a:extLst>
          </p:cNvPr>
          <p:cNvCxnSpPr>
            <a:cxnSpLocks/>
          </p:cNvCxnSpPr>
          <p:nvPr/>
        </p:nvCxnSpPr>
        <p:spPr>
          <a:xfrm rot="16200000" flipV="1">
            <a:off x="4024746" y="2953329"/>
            <a:ext cx="1422401" cy="76199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Google Shape;282;g174fb1b457e_0_6">
            <a:extLst>
              <a:ext uri="{FF2B5EF4-FFF2-40B4-BE49-F238E27FC236}">
                <a16:creationId xmlns:a16="http://schemas.microsoft.com/office/drawing/2014/main" id="{9F31855C-C0C1-828B-B262-3A52EC1B4205}"/>
              </a:ext>
            </a:extLst>
          </p:cNvPr>
          <p:cNvSpPr txBox="1">
            <a:spLocks/>
          </p:cNvSpPr>
          <p:nvPr/>
        </p:nvSpPr>
        <p:spPr>
          <a:xfrm>
            <a:off x="5306671" y="3382241"/>
            <a:ext cx="1375838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>
                <a:solidFill>
                  <a:srgbClr val="FF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Increment</a:t>
            </a:r>
          </a:p>
        </p:txBody>
      </p:sp>
    </p:spTree>
    <p:extLst>
      <p:ext uri="{BB962C8B-B14F-4D97-AF65-F5344CB8AC3E}">
        <p14:creationId xmlns:p14="http://schemas.microsoft.com/office/powerpoint/2010/main" val="968996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2;g174fb1b457e_0_6">
            <a:extLst>
              <a:ext uri="{FF2B5EF4-FFF2-40B4-BE49-F238E27FC236}">
                <a16:creationId xmlns:a16="http://schemas.microsoft.com/office/drawing/2014/main" id="{6013920D-ACF3-17EF-2AEE-81ED8A5622BC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984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  <a:p>
            <a:endParaRPr lang="en-US" sz="11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sz="20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en-US" sz="14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App Structure</a:t>
            </a:r>
            <a:endParaRPr lang="en-US" sz="2000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6DC3FBD-54D5-1027-53A2-43D2901F9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517" y="1431637"/>
            <a:ext cx="1098384" cy="236335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1754484-4717-6129-FD3D-E58989E28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078" y="2944630"/>
            <a:ext cx="768389" cy="7302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3EA2F5F-4B74-44EC-079F-05E921B8E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1018" y="990427"/>
            <a:ext cx="2660072" cy="3768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4A20CA0-5ECA-6F2C-622E-CC688687E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7372" y="1732348"/>
            <a:ext cx="2271802" cy="95942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E506FE2-8458-195E-1C94-C4DD9DD8A060}"/>
              </a:ext>
            </a:extLst>
          </p:cNvPr>
          <p:cNvSpPr txBox="1"/>
          <p:nvPr/>
        </p:nvSpPr>
        <p:spPr>
          <a:xfrm>
            <a:off x="3477925" y="1975282"/>
            <a:ext cx="1739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Text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EEF1AD-2EA1-8F92-3C94-1DDB1CA62D68}"/>
              </a:ext>
            </a:extLst>
          </p:cNvPr>
          <p:cNvSpPr txBox="1"/>
          <p:nvPr/>
        </p:nvSpPr>
        <p:spPr>
          <a:xfrm>
            <a:off x="3254929" y="3176674"/>
            <a:ext cx="17399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FloatingActionButton</a:t>
            </a:r>
            <a:endParaRPr lang="en-US" sz="1000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BB90DF-0E37-6AF5-786B-97E4E993F0B8}"/>
              </a:ext>
            </a:extLst>
          </p:cNvPr>
          <p:cNvSpPr txBox="1"/>
          <p:nvPr/>
        </p:nvSpPr>
        <p:spPr>
          <a:xfrm>
            <a:off x="2983779" y="1024960"/>
            <a:ext cx="1739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Container</a:t>
            </a:r>
          </a:p>
        </p:txBody>
      </p:sp>
    </p:spTree>
    <p:extLst>
      <p:ext uri="{BB962C8B-B14F-4D97-AF65-F5344CB8AC3E}">
        <p14:creationId xmlns:p14="http://schemas.microsoft.com/office/powerpoint/2010/main" val="1105552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2;g174fb1b457e_0_6">
            <a:extLst>
              <a:ext uri="{FF2B5EF4-FFF2-40B4-BE49-F238E27FC236}">
                <a16:creationId xmlns:a16="http://schemas.microsoft.com/office/drawing/2014/main" id="{6013920D-ACF3-17EF-2AEE-81ED8A5622BC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6DC3FBD-54D5-1027-53A2-43D2901F9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838" y="385398"/>
            <a:ext cx="1791854" cy="385546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오른쪽 중괄호 2">
            <a:extLst>
              <a:ext uri="{FF2B5EF4-FFF2-40B4-BE49-F238E27FC236}">
                <a16:creationId xmlns:a16="http://schemas.microsoft.com/office/drawing/2014/main" id="{2EB6F14E-79B1-FE0C-A25C-620C03182C15}"/>
              </a:ext>
            </a:extLst>
          </p:cNvPr>
          <p:cNvSpPr/>
          <p:nvPr/>
        </p:nvSpPr>
        <p:spPr>
          <a:xfrm>
            <a:off x="4752109" y="387927"/>
            <a:ext cx="87746" cy="254000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오른쪽 중괄호 3">
            <a:extLst>
              <a:ext uri="{FF2B5EF4-FFF2-40B4-BE49-F238E27FC236}">
                <a16:creationId xmlns:a16="http://schemas.microsoft.com/office/drawing/2014/main" id="{1AFD0C02-3434-D6D9-7AA5-E5A2919E0072}"/>
              </a:ext>
            </a:extLst>
          </p:cNvPr>
          <p:cNvSpPr/>
          <p:nvPr/>
        </p:nvSpPr>
        <p:spPr>
          <a:xfrm>
            <a:off x="4752108" y="718476"/>
            <a:ext cx="124691" cy="3151559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6" name="오른쪽 중괄호 5">
            <a:extLst>
              <a:ext uri="{FF2B5EF4-FFF2-40B4-BE49-F238E27FC236}">
                <a16:creationId xmlns:a16="http://schemas.microsoft.com/office/drawing/2014/main" id="{B784B2D3-B92F-9B4D-94C5-B30F885F9B33}"/>
              </a:ext>
            </a:extLst>
          </p:cNvPr>
          <p:cNvSpPr/>
          <p:nvPr/>
        </p:nvSpPr>
        <p:spPr>
          <a:xfrm>
            <a:off x="4752108" y="3946583"/>
            <a:ext cx="96984" cy="230908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BDE162A-1BAE-4DC3-0BF1-C76D5F559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12" y="905077"/>
            <a:ext cx="2288862" cy="2914056"/>
          </a:xfrm>
          <a:prstGeom prst="rect">
            <a:avLst/>
          </a:prstGeom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5B1B79D-041B-433C-EC41-EC67ABDD7F9E}"/>
              </a:ext>
            </a:extLst>
          </p:cNvPr>
          <p:cNvSpPr txBox="1"/>
          <p:nvPr/>
        </p:nvSpPr>
        <p:spPr>
          <a:xfrm>
            <a:off x="813234" y="3511356"/>
            <a:ext cx="1739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Column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E18148-7195-D563-A2C8-C43A20B100B0}"/>
              </a:ext>
            </a:extLst>
          </p:cNvPr>
          <p:cNvSpPr txBox="1"/>
          <p:nvPr/>
        </p:nvSpPr>
        <p:spPr>
          <a:xfrm>
            <a:off x="4895272" y="361038"/>
            <a:ext cx="1293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Container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5ED67B-C214-A62D-066D-85CA7CC6F4F9}"/>
              </a:ext>
            </a:extLst>
          </p:cNvPr>
          <p:cNvSpPr txBox="1"/>
          <p:nvPr/>
        </p:nvSpPr>
        <p:spPr>
          <a:xfrm>
            <a:off x="4895272" y="2156087"/>
            <a:ext cx="1293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Container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D4F316-EA4C-10B8-D557-4392D5DF2238}"/>
              </a:ext>
            </a:extLst>
          </p:cNvPr>
          <p:cNvSpPr txBox="1"/>
          <p:nvPr/>
        </p:nvSpPr>
        <p:spPr>
          <a:xfrm>
            <a:off x="4895272" y="3908148"/>
            <a:ext cx="1293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Container</a:t>
            </a:r>
          </a:p>
        </p:txBody>
      </p:sp>
    </p:spTree>
    <p:extLst>
      <p:ext uri="{BB962C8B-B14F-4D97-AF65-F5344CB8AC3E}">
        <p14:creationId xmlns:p14="http://schemas.microsoft.com/office/powerpoint/2010/main" val="661222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2;g174fb1b457e_0_6">
            <a:extLst>
              <a:ext uri="{FF2B5EF4-FFF2-40B4-BE49-F238E27FC236}">
                <a16:creationId xmlns:a16="http://schemas.microsoft.com/office/drawing/2014/main" id="{6013920D-ACF3-17EF-2AEE-81ED8A5622BC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E958A29-6E12-0C5E-148C-BE5FFCB138DE}"/>
              </a:ext>
            </a:extLst>
          </p:cNvPr>
          <p:cNvSpPr/>
          <p:nvPr/>
        </p:nvSpPr>
        <p:spPr>
          <a:xfrm>
            <a:off x="4137407" y="323274"/>
            <a:ext cx="4216883" cy="45673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Column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839F51E-8449-7E85-4F7C-E10914C62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557" y="749339"/>
            <a:ext cx="1791854" cy="385546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4E04838-0218-AF68-9766-392A49E5A3FF}"/>
              </a:ext>
            </a:extLst>
          </p:cNvPr>
          <p:cNvSpPr/>
          <p:nvPr/>
        </p:nvSpPr>
        <p:spPr>
          <a:xfrm>
            <a:off x="4572000" y="949036"/>
            <a:ext cx="3327294" cy="91670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Container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0FCF5C4-C6E3-F35D-7618-850B2AA90A95}"/>
              </a:ext>
            </a:extLst>
          </p:cNvPr>
          <p:cNvSpPr/>
          <p:nvPr/>
        </p:nvSpPr>
        <p:spPr>
          <a:xfrm>
            <a:off x="4572000" y="2106310"/>
            <a:ext cx="3327294" cy="91670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Container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DDD56956-9909-A7ED-2394-53271E7DAF0D}"/>
              </a:ext>
            </a:extLst>
          </p:cNvPr>
          <p:cNvSpPr/>
          <p:nvPr/>
        </p:nvSpPr>
        <p:spPr>
          <a:xfrm>
            <a:off x="4572000" y="3325510"/>
            <a:ext cx="3327294" cy="916709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Container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CB01E2EA-AA4E-81EB-BD35-5BB3DF06D4AE}"/>
              </a:ext>
            </a:extLst>
          </p:cNvPr>
          <p:cNvSpPr/>
          <p:nvPr/>
        </p:nvSpPr>
        <p:spPr>
          <a:xfrm>
            <a:off x="5407405" y="1323988"/>
            <a:ext cx="1676886" cy="4620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Text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07178DF-6A76-7E3E-BF3D-5FFF3901E496}"/>
              </a:ext>
            </a:extLst>
          </p:cNvPr>
          <p:cNvSpPr/>
          <p:nvPr/>
        </p:nvSpPr>
        <p:spPr>
          <a:xfrm>
            <a:off x="5407405" y="2446072"/>
            <a:ext cx="1676886" cy="4620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Text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DC31EC3-325B-17DD-7D07-A1A94420CD81}"/>
              </a:ext>
            </a:extLst>
          </p:cNvPr>
          <p:cNvSpPr/>
          <p:nvPr/>
        </p:nvSpPr>
        <p:spPr>
          <a:xfrm>
            <a:off x="5407405" y="3656035"/>
            <a:ext cx="1676886" cy="4620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FloatingActionButton</a:t>
            </a:r>
            <a:endParaRPr lang="en-US" sz="900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5415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2;g174fb1b457e_0_6">
            <a:extLst>
              <a:ext uri="{FF2B5EF4-FFF2-40B4-BE49-F238E27FC236}">
                <a16:creationId xmlns:a16="http://schemas.microsoft.com/office/drawing/2014/main" id="{6013920D-ACF3-17EF-2AEE-81ED8A5622BC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984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  <a:p>
            <a:r>
              <a:rPr lang="en-US" sz="32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en-US" sz="20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Scaffold</a:t>
            </a:r>
            <a:endParaRPr lang="en-US" sz="3200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964768-49D8-0781-AA5F-2DCEE62E3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251" y="1099128"/>
            <a:ext cx="4086022" cy="312997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38E6D0F-D734-BE35-20D1-06353A5CF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357" y="453774"/>
            <a:ext cx="1791854" cy="38554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43802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87F0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9" name="Google Shape;279;p30"/>
          <p:cNvCxnSpPr/>
          <p:nvPr/>
        </p:nvCxnSpPr>
        <p:spPr>
          <a:xfrm>
            <a:off x="75" y="524238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0" name="Google Shape;280;p30"/>
          <p:cNvSpPr txBox="1"/>
          <p:nvPr/>
        </p:nvSpPr>
        <p:spPr>
          <a:xfrm>
            <a:off x="649650" y="573550"/>
            <a:ext cx="7844700" cy="45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Google Sans"/>
                <a:sym typeface="Google Sans"/>
              </a:rPr>
              <a:t>State</a:t>
            </a:r>
            <a:endParaRPr sz="4800" dirty="0">
              <a:solidFill>
                <a:srgbClr val="FFFFFF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Google Sans"/>
              <a:sym typeface="Google Sans"/>
            </a:endParaRPr>
          </a:p>
        </p:txBody>
      </p:sp>
      <p:cxnSp>
        <p:nvCxnSpPr>
          <p:cNvPr id="281" name="Google Shape;281;p30"/>
          <p:cNvCxnSpPr/>
          <p:nvPr/>
        </p:nvCxnSpPr>
        <p:spPr>
          <a:xfrm>
            <a:off x="75" y="524238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83" name="Google Shape;2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7075" y="193850"/>
            <a:ext cx="2162400" cy="1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3DA7C45-E82F-709D-4E0A-495A6FF54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128" y="491823"/>
            <a:ext cx="3817302" cy="3640282"/>
          </a:xfrm>
          <a:prstGeom prst="rect">
            <a:avLst/>
          </a:prstGeom>
        </p:spPr>
      </p:pic>
      <p:sp>
        <p:nvSpPr>
          <p:cNvPr id="5" name="Google Shape;282;g174fb1b457e_0_6">
            <a:extLst>
              <a:ext uri="{FF2B5EF4-FFF2-40B4-BE49-F238E27FC236}">
                <a16:creationId xmlns:a16="http://schemas.microsoft.com/office/drawing/2014/main" id="{BD05B1FF-9AF4-48A0-2473-44E20200006B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State</a:t>
            </a:r>
          </a:p>
          <a:p>
            <a:endParaRPr lang="en-US" sz="11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sz="16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-Update state</a:t>
            </a:r>
            <a:endParaRPr lang="en-US" sz="3200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EAFE4A4-2E59-AC4B-8CB7-C86636FDA2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6715" y="167353"/>
            <a:ext cx="2139394" cy="460325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31260C1B-6276-2226-0413-998F1F799957}"/>
              </a:ext>
            </a:extLst>
          </p:cNvPr>
          <p:cNvCxnSpPr>
            <a:cxnSpLocks/>
          </p:cNvCxnSpPr>
          <p:nvPr/>
        </p:nvCxnSpPr>
        <p:spPr>
          <a:xfrm>
            <a:off x="4835236" y="2710873"/>
            <a:ext cx="2281382" cy="1833418"/>
          </a:xfrm>
          <a:prstGeom prst="bentConnector3">
            <a:avLst>
              <a:gd name="adj1" fmla="val 34211"/>
            </a:avLst>
          </a:prstGeom>
          <a:ln w="285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40400046-9DC1-7761-0859-2CDF1982A1C4}"/>
              </a:ext>
            </a:extLst>
          </p:cNvPr>
          <p:cNvCxnSpPr>
            <a:cxnSpLocks/>
          </p:cNvCxnSpPr>
          <p:nvPr/>
        </p:nvCxnSpPr>
        <p:spPr>
          <a:xfrm flipV="1">
            <a:off x="4451644" y="2646218"/>
            <a:ext cx="1907592" cy="1209964"/>
          </a:xfrm>
          <a:prstGeom prst="bentConnector3">
            <a:avLst>
              <a:gd name="adj1" fmla="val 50000"/>
            </a:avLst>
          </a:prstGeom>
          <a:ln w="2857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282;g174fb1b457e_0_6">
            <a:extLst>
              <a:ext uri="{FF2B5EF4-FFF2-40B4-BE49-F238E27FC236}">
                <a16:creationId xmlns:a16="http://schemas.microsoft.com/office/drawing/2014/main" id="{DAE895B5-64FB-A259-B863-C149118B7836}"/>
              </a:ext>
            </a:extLst>
          </p:cNvPr>
          <p:cNvSpPr txBox="1">
            <a:spLocks/>
          </p:cNvSpPr>
          <p:nvPr/>
        </p:nvSpPr>
        <p:spPr>
          <a:xfrm>
            <a:off x="5763871" y="4144212"/>
            <a:ext cx="1375838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>
                <a:solidFill>
                  <a:srgbClr val="C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Click</a:t>
            </a:r>
          </a:p>
        </p:txBody>
      </p:sp>
      <p:sp>
        <p:nvSpPr>
          <p:cNvPr id="15" name="Google Shape;282;g174fb1b457e_0_6">
            <a:extLst>
              <a:ext uri="{FF2B5EF4-FFF2-40B4-BE49-F238E27FC236}">
                <a16:creationId xmlns:a16="http://schemas.microsoft.com/office/drawing/2014/main" id="{B7B0AD23-D75E-DEA5-DF8D-6E3E1B90D4AD}"/>
              </a:ext>
            </a:extLst>
          </p:cNvPr>
          <p:cNvSpPr txBox="1">
            <a:spLocks/>
          </p:cNvSpPr>
          <p:nvPr/>
        </p:nvSpPr>
        <p:spPr>
          <a:xfrm>
            <a:off x="5752326" y="2589483"/>
            <a:ext cx="1375838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Increment</a:t>
            </a:r>
          </a:p>
        </p:txBody>
      </p:sp>
    </p:spTree>
    <p:extLst>
      <p:ext uri="{BB962C8B-B14F-4D97-AF65-F5344CB8AC3E}">
        <p14:creationId xmlns:p14="http://schemas.microsoft.com/office/powerpoint/2010/main" val="2772698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82;g174fb1b457e_0_6">
            <a:extLst>
              <a:ext uri="{FF2B5EF4-FFF2-40B4-BE49-F238E27FC236}">
                <a16:creationId xmlns:a16="http://schemas.microsoft.com/office/drawing/2014/main" id="{BD05B1FF-9AF4-48A0-2473-44E20200006B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State</a:t>
            </a:r>
          </a:p>
          <a:p>
            <a:endParaRPr lang="en-US" sz="11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sz="16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-Stateless / Stateful</a:t>
            </a:r>
            <a:endParaRPr lang="en-US" sz="3200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BFDE7F1-CD6C-1A9A-4A4B-C9EE1E983966}"/>
              </a:ext>
            </a:extLst>
          </p:cNvPr>
          <p:cNvSpPr/>
          <p:nvPr/>
        </p:nvSpPr>
        <p:spPr>
          <a:xfrm>
            <a:off x="1985564" y="1548821"/>
            <a:ext cx="1888860" cy="20458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Stateless Widget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EB2DF9F-52B5-70A2-A14D-257BAE9C1EC2}"/>
              </a:ext>
            </a:extLst>
          </p:cNvPr>
          <p:cNvSpPr/>
          <p:nvPr/>
        </p:nvSpPr>
        <p:spPr>
          <a:xfrm>
            <a:off x="4900123" y="1548821"/>
            <a:ext cx="1888860" cy="20458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Stateful Widget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03898C2-DEAB-4C7D-2242-B00E569AD41C}"/>
              </a:ext>
            </a:extLst>
          </p:cNvPr>
          <p:cNvSpPr/>
          <p:nvPr/>
        </p:nvSpPr>
        <p:spPr>
          <a:xfrm>
            <a:off x="5352474" y="2218879"/>
            <a:ext cx="984158" cy="106596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1945300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3DA7C45-E82F-709D-4E0A-495A6FF54C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707" t="15415" r="10571" b="-33"/>
          <a:stretch/>
        </p:blipFill>
        <p:spPr>
          <a:xfrm>
            <a:off x="2886363" y="404601"/>
            <a:ext cx="2378366" cy="3859780"/>
          </a:xfrm>
          <a:prstGeom prst="rect">
            <a:avLst/>
          </a:prstGeom>
        </p:spPr>
      </p:pic>
      <p:sp>
        <p:nvSpPr>
          <p:cNvPr id="5" name="Google Shape;282;g174fb1b457e_0_6">
            <a:extLst>
              <a:ext uri="{FF2B5EF4-FFF2-40B4-BE49-F238E27FC236}">
                <a16:creationId xmlns:a16="http://schemas.microsoft.com/office/drawing/2014/main" id="{BD05B1FF-9AF4-48A0-2473-44E20200006B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State</a:t>
            </a:r>
          </a:p>
          <a:p>
            <a:endParaRPr lang="en-US" sz="11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sz="16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</a:t>
            </a:r>
            <a:r>
              <a:rPr lang="en-US" sz="1600" dirty="0" err="1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setState</a:t>
            </a:r>
            <a:endParaRPr lang="en-US" sz="3200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CADDCA-5E12-3BD4-E8F8-317021445862}"/>
              </a:ext>
            </a:extLst>
          </p:cNvPr>
          <p:cNvSpPr txBox="1"/>
          <p:nvPr/>
        </p:nvSpPr>
        <p:spPr>
          <a:xfrm>
            <a:off x="4405745" y="1208514"/>
            <a:ext cx="1002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counter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D48438-A429-202C-44A7-2ED6281DE6E0}"/>
              </a:ext>
            </a:extLst>
          </p:cNvPr>
          <p:cNvSpPr txBox="1"/>
          <p:nvPr/>
        </p:nvSpPr>
        <p:spPr>
          <a:xfrm>
            <a:off x="5084617" y="2320204"/>
            <a:ext cx="1242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counter++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BE4A07-E2D1-2946-A411-85EFC3205469}"/>
              </a:ext>
            </a:extLst>
          </p:cNvPr>
          <p:cNvSpPr txBox="1"/>
          <p:nvPr/>
        </p:nvSpPr>
        <p:spPr>
          <a:xfrm>
            <a:off x="3770747" y="4110492"/>
            <a:ext cx="1043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counter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B81EE-E624-40D0-4B86-1ECC151E9F66}"/>
              </a:ext>
            </a:extLst>
          </p:cNvPr>
          <p:cNvSpPr txBox="1"/>
          <p:nvPr/>
        </p:nvSpPr>
        <p:spPr>
          <a:xfrm>
            <a:off x="4992252" y="2122524"/>
            <a:ext cx="1242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1. </a:t>
            </a:r>
            <a:r>
              <a:rPr lang="en-US" dirty="0" err="1">
                <a:solidFill>
                  <a:srgbClr val="C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setState</a:t>
            </a:r>
            <a:endParaRPr lang="en-US" dirty="0">
              <a:solidFill>
                <a:srgbClr val="C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D7DC180-C79E-06F0-FA17-92FFCABD3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6907" y="1786083"/>
            <a:ext cx="2490126" cy="1294244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6842971-B81E-D440-05B8-A137E538437B}"/>
              </a:ext>
            </a:extLst>
          </p:cNvPr>
          <p:cNvCxnSpPr>
            <a:cxnSpLocks/>
          </p:cNvCxnSpPr>
          <p:nvPr/>
        </p:nvCxnSpPr>
        <p:spPr>
          <a:xfrm flipH="1" flipV="1">
            <a:off x="4234873" y="1581538"/>
            <a:ext cx="917862" cy="471606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DC7F5A0-FA12-A51A-2F23-633D3DD4196F}"/>
              </a:ext>
            </a:extLst>
          </p:cNvPr>
          <p:cNvSpPr txBox="1"/>
          <p:nvPr/>
        </p:nvSpPr>
        <p:spPr>
          <a:xfrm>
            <a:off x="4693803" y="1588575"/>
            <a:ext cx="1180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2. rebuild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EA8F29B3-7D77-30AC-9B33-94690CCDF024}"/>
              </a:ext>
            </a:extLst>
          </p:cNvPr>
          <p:cNvCxnSpPr>
            <a:cxnSpLocks/>
          </p:cNvCxnSpPr>
          <p:nvPr/>
        </p:nvCxnSpPr>
        <p:spPr>
          <a:xfrm>
            <a:off x="3930074" y="1588575"/>
            <a:ext cx="75333" cy="252191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E291C28-0A75-A0CB-6C68-C9864CDBA24A}"/>
              </a:ext>
            </a:extLst>
          </p:cNvPr>
          <p:cNvSpPr txBox="1"/>
          <p:nvPr/>
        </p:nvSpPr>
        <p:spPr>
          <a:xfrm>
            <a:off x="4674467" y="4117529"/>
            <a:ext cx="1735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&lt;- counter + 1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25C45E-7786-916C-A259-0FC9FF23BF78}"/>
              </a:ext>
            </a:extLst>
          </p:cNvPr>
          <p:cNvSpPr txBox="1"/>
          <p:nvPr/>
        </p:nvSpPr>
        <p:spPr>
          <a:xfrm>
            <a:off x="4674466" y="3840448"/>
            <a:ext cx="1735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3. update</a:t>
            </a:r>
          </a:p>
        </p:txBody>
      </p:sp>
    </p:spTree>
    <p:extLst>
      <p:ext uri="{BB962C8B-B14F-4D97-AF65-F5344CB8AC3E}">
        <p14:creationId xmlns:p14="http://schemas.microsoft.com/office/powerpoint/2010/main" val="1492197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"/>
          <p:cNvSpPr txBox="1">
            <a:spLocks noGrp="1"/>
          </p:cNvSpPr>
          <p:nvPr>
            <p:ph type="title"/>
          </p:nvPr>
        </p:nvSpPr>
        <p:spPr>
          <a:xfrm>
            <a:off x="814573" y="1462599"/>
            <a:ext cx="5092081" cy="600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700" dirty="0">
                <a:latin typeface="G마켓 산스 TTF Bold" panose="02000000000000000000" pitchFamily="2" charset="-127"/>
                <a:ea typeface="G마켓 산스 TTF Bold" panose="02000000000000000000" pitchFamily="2" charset="-127"/>
                <a:cs typeface="Arial"/>
                <a:sym typeface="Arial"/>
              </a:rPr>
              <a:t>Contents</a:t>
            </a:r>
            <a:endParaRPr sz="2700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Arial"/>
              <a:sym typeface="Arial"/>
            </a:endParaRPr>
          </a:p>
        </p:txBody>
      </p:sp>
      <p:sp>
        <p:nvSpPr>
          <p:cNvPr id="267" name="Google Shape;267;p2"/>
          <p:cNvSpPr txBox="1">
            <a:spLocks noGrp="1"/>
          </p:cNvSpPr>
          <p:nvPr>
            <p:ph type="subTitle" idx="1"/>
          </p:nvPr>
        </p:nvSpPr>
        <p:spPr>
          <a:xfrm>
            <a:off x="945101" y="2206093"/>
            <a:ext cx="5911500" cy="1300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-US" sz="2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sz="2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State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82;g174fb1b457e_0_6">
            <a:extLst>
              <a:ext uri="{FF2B5EF4-FFF2-40B4-BE49-F238E27FC236}">
                <a16:creationId xmlns:a16="http://schemas.microsoft.com/office/drawing/2014/main" id="{5FB45EF6-D55B-0921-9126-5824119C9FA1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Summary</a:t>
            </a:r>
          </a:p>
        </p:txBody>
      </p:sp>
      <p:sp>
        <p:nvSpPr>
          <p:cNvPr id="4" name="Google Shape;267;p2">
            <a:extLst>
              <a:ext uri="{FF2B5EF4-FFF2-40B4-BE49-F238E27FC236}">
                <a16:creationId xmlns:a16="http://schemas.microsoft.com/office/drawing/2014/main" id="{F2317891-879D-97EC-E789-06611CE43E3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54155" y="1102348"/>
            <a:ext cx="5911500" cy="2223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Everything is widget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-US" sz="2000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`build` method to render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-US" sz="2000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`</a:t>
            </a:r>
            <a:r>
              <a:rPr lang="en-US" sz="2000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setState</a:t>
            </a:r>
            <a:r>
              <a:rPr lang="en-US" sz="2000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` to update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-US" sz="2000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 tree to represent</a:t>
            </a:r>
          </a:p>
        </p:txBody>
      </p:sp>
    </p:spTree>
    <p:extLst>
      <p:ext uri="{BB962C8B-B14F-4D97-AF65-F5344CB8AC3E}">
        <p14:creationId xmlns:p14="http://schemas.microsoft.com/office/powerpoint/2010/main" val="976803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7"/>
          <p:cNvSpPr txBox="1">
            <a:spLocks noGrp="1"/>
          </p:cNvSpPr>
          <p:nvPr>
            <p:ph type="title" idx="4294967295"/>
          </p:nvPr>
        </p:nvSpPr>
        <p:spPr>
          <a:xfrm>
            <a:off x="1868697" y="2373050"/>
            <a:ext cx="53664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200" dirty="0"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Thank you</a:t>
            </a:r>
            <a:endParaRPr sz="3200" dirty="0"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83F3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ctrTitle" idx="4294967295"/>
          </p:nvPr>
        </p:nvSpPr>
        <p:spPr>
          <a:xfrm>
            <a:off x="649650" y="565325"/>
            <a:ext cx="7844700" cy="45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Google Sans"/>
                <a:sym typeface="Google Sans"/>
              </a:rPr>
              <a:t>Widget</a:t>
            </a:r>
            <a:endParaRPr sz="4800" dirty="0">
              <a:solidFill>
                <a:srgbClr val="FFFFFF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Google Sans"/>
              <a:sym typeface="Google Sans"/>
            </a:endParaRPr>
          </a:p>
        </p:txBody>
      </p:sp>
      <p:cxnSp>
        <p:nvCxnSpPr>
          <p:cNvPr id="84" name="Google Shape;84;p21"/>
          <p:cNvCxnSpPr/>
          <p:nvPr/>
        </p:nvCxnSpPr>
        <p:spPr>
          <a:xfrm>
            <a:off x="75" y="524238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5" name="Google Shape;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7075" y="193850"/>
            <a:ext cx="2162400" cy="1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74fb1b457e_0_6"/>
          <p:cNvSpPr txBox="1">
            <a:spLocks noGrp="1"/>
          </p:cNvSpPr>
          <p:nvPr>
            <p:ph type="title"/>
          </p:nvPr>
        </p:nvSpPr>
        <p:spPr>
          <a:xfrm>
            <a:off x="334894" y="285215"/>
            <a:ext cx="8233500" cy="907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  <a:b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</a:br>
            <a:r>
              <a:rPr lang="en-US" sz="11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</a:t>
            </a:r>
            <a:br>
              <a:rPr lang="en-US" sz="1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</a:br>
            <a:r>
              <a:rPr lang="en-US" sz="16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What is widget?</a:t>
            </a:r>
            <a:endParaRPr sz="2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713C573-3C13-28B9-C416-9A117BC92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559" y="1863204"/>
            <a:ext cx="1552310" cy="16202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BCCD70-BC0E-9938-950D-0E111CDE9798}"/>
              </a:ext>
            </a:extLst>
          </p:cNvPr>
          <p:cNvSpPr txBox="1"/>
          <p:nvPr/>
        </p:nvSpPr>
        <p:spPr>
          <a:xfrm>
            <a:off x="2711656" y="2055734"/>
            <a:ext cx="1739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ElevatedButton</a:t>
            </a:r>
            <a:endParaRPr lang="en-US" dirty="0">
              <a:solidFill>
                <a:srgbClr val="00B0F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C34B43-8B20-3AD5-830B-5BC4484E5800}"/>
              </a:ext>
            </a:extLst>
          </p:cNvPr>
          <p:cNvSpPr txBox="1"/>
          <p:nvPr/>
        </p:nvSpPr>
        <p:spPr>
          <a:xfrm>
            <a:off x="2758831" y="3100233"/>
            <a:ext cx="1739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Text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D088978-8225-FA89-FF9D-9678583EC6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569" y="1722583"/>
            <a:ext cx="1333966" cy="16983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27D7901-6E30-EE08-DC75-6D44F05FB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069351" y="1722583"/>
            <a:ext cx="1333966" cy="16983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7699AC-A515-F2F6-C611-87CF3B14C7E5}"/>
              </a:ext>
            </a:extLst>
          </p:cNvPr>
          <p:cNvSpPr txBox="1"/>
          <p:nvPr/>
        </p:nvSpPr>
        <p:spPr>
          <a:xfrm>
            <a:off x="5514891" y="3542788"/>
            <a:ext cx="11491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Row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DDB22E-2F15-578F-75C7-CBA880697547}"/>
              </a:ext>
            </a:extLst>
          </p:cNvPr>
          <p:cNvSpPr txBox="1"/>
          <p:nvPr/>
        </p:nvSpPr>
        <p:spPr>
          <a:xfrm>
            <a:off x="7249506" y="3329607"/>
            <a:ext cx="973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Column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lutter Animation: Easy Way of Learning the Flutter Implicit Animation  Widgets Pt. 1 | by Joshua de Guzman | Flutter Community | Medium">
            <a:extLst>
              <a:ext uri="{FF2B5EF4-FFF2-40B4-BE49-F238E27FC236}">
                <a16:creationId xmlns:a16="http://schemas.microsoft.com/office/drawing/2014/main" id="{CAD9DCD5-41CD-1FAC-C440-588962A07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8312" y="1257445"/>
            <a:ext cx="2513878" cy="232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63ED8A1-C334-6F89-614A-2543D788B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8945" y="650586"/>
            <a:ext cx="1413164" cy="3140364"/>
          </a:xfrm>
          <a:prstGeom prst="rect">
            <a:avLst/>
          </a:prstGeom>
        </p:spPr>
      </p:pic>
      <p:sp>
        <p:nvSpPr>
          <p:cNvPr id="4" name="Google Shape;282;g174fb1b457e_0_6">
            <a:extLst>
              <a:ext uri="{FF2B5EF4-FFF2-40B4-BE49-F238E27FC236}">
                <a16:creationId xmlns:a16="http://schemas.microsoft.com/office/drawing/2014/main" id="{C6E409A6-8BBF-342C-23C3-06AF41929A6A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  <a:endParaRPr lang="en-US" sz="2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D0F396-3066-796D-849D-3CEBE23CD705}"/>
              </a:ext>
            </a:extLst>
          </p:cNvPr>
          <p:cNvSpPr txBox="1"/>
          <p:nvPr/>
        </p:nvSpPr>
        <p:spPr>
          <a:xfrm>
            <a:off x="2264686" y="3880871"/>
            <a:ext cx="17399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Style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C197D5-EBB6-DA8B-DFD0-57F97682F428}"/>
              </a:ext>
            </a:extLst>
          </p:cNvPr>
          <p:cNvSpPr txBox="1"/>
          <p:nvPr/>
        </p:nvSpPr>
        <p:spPr>
          <a:xfrm>
            <a:off x="5007489" y="3882469"/>
            <a:ext cx="2035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Animation</a:t>
            </a:r>
          </a:p>
        </p:txBody>
      </p:sp>
    </p:spTree>
    <p:extLst>
      <p:ext uri="{BB962C8B-B14F-4D97-AF65-F5344CB8AC3E}">
        <p14:creationId xmlns:p14="http://schemas.microsoft.com/office/powerpoint/2010/main" val="1673133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016E302-B8A9-43C3-E15F-505FD7B43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0363" y="1207097"/>
            <a:ext cx="5403274" cy="2740728"/>
          </a:xfrm>
          <a:prstGeom prst="rect">
            <a:avLst/>
          </a:prstGeom>
        </p:spPr>
      </p:pic>
      <p:sp>
        <p:nvSpPr>
          <p:cNvPr id="6" name="Google Shape;282;g174fb1b457e_0_6">
            <a:extLst>
              <a:ext uri="{FF2B5EF4-FFF2-40B4-BE49-F238E27FC236}">
                <a16:creationId xmlns:a16="http://schemas.microsoft.com/office/drawing/2014/main" id="{5E6DA397-A0CC-E6D8-6AC6-CC9238E08221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  <a:endParaRPr lang="en-US" sz="2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9789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C30B533-6A0D-E935-8155-4A13EAE68B1C}"/>
              </a:ext>
            </a:extLst>
          </p:cNvPr>
          <p:cNvSpPr/>
          <p:nvPr/>
        </p:nvSpPr>
        <p:spPr>
          <a:xfrm>
            <a:off x="1518210" y="1875822"/>
            <a:ext cx="2246782" cy="14576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Google Shape;282;g174fb1b457e_0_6">
            <a:extLst>
              <a:ext uri="{FF2B5EF4-FFF2-40B4-BE49-F238E27FC236}">
                <a16:creationId xmlns:a16="http://schemas.microsoft.com/office/drawing/2014/main" id="{4E220B32-C010-C353-30F9-FCDBE8B3C355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  <a:p>
            <a:endParaRPr lang="en-US" sz="11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sz="1600" dirty="0">
                <a:solidFill>
                  <a:srgbClr val="00B0F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Build</a:t>
            </a:r>
          </a:p>
        </p:txBody>
      </p:sp>
      <p:sp>
        <p:nvSpPr>
          <p:cNvPr id="5" name="Google Shape;282;g174fb1b457e_0_6">
            <a:extLst>
              <a:ext uri="{FF2B5EF4-FFF2-40B4-BE49-F238E27FC236}">
                <a16:creationId xmlns:a16="http://schemas.microsoft.com/office/drawing/2014/main" id="{34643B1C-3AD1-96BF-2F2F-C62441DACC31}"/>
              </a:ext>
            </a:extLst>
          </p:cNvPr>
          <p:cNvSpPr txBox="1">
            <a:spLocks/>
          </p:cNvSpPr>
          <p:nvPr/>
        </p:nvSpPr>
        <p:spPr>
          <a:xfrm>
            <a:off x="2193548" y="2382544"/>
            <a:ext cx="138908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Build</a:t>
            </a:r>
          </a:p>
        </p:txBody>
      </p:sp>
      <p:sp>
        <p:nvSpPr>
          <p:cNvPr id="6" name="Google Shape;282;g174fb1b457e_0_6">
            <a:extLst>
              <a:ext uri="{FF2B5EF4-FFF2-40B4-BE49-F238E27FC236}">
                <a16:creationId xmlns:a16="http://schemas.microsoft.com/office/drawing/2014/main" id="{E40ED47F-CE5F-A6D5-B103-201E7883190A}"/>
              </a:ext>
            </a:extLst>
          </p:cNvPr>
          <p:cNvSpPr txBox="1">
            <a:spLocks/>
          </p:cNvSpPr>
          <p:nvPr/>
        </p:nvSpPr>
        <p:spPr>
          <a:xfrm>
            <a:off x="2018410" y="1383410"/>
            <a:ext cx="1246381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0348947-0829-32AC-3487-455691E0D839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582628" y="2628750"/>
            <a:ext cx="184663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49542B63-14FC-F501-DB69-086900430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645439" y="1597030"/>
            <a:ext cx="1582890" cy="2015250"/>
          </a:xfrm>
          <a:prstGeom prst="rect">
            <a:avLst/>
          </a:prstGeom>
          <a:ln>
            <a:noFill/>
          </a:ln>
        </p:spPr>
      </p:pic>
      <p:sp>
        <p:nvSpPr>
          <p:cNvPr id="11" name="Google Shape;282;g174fb1b457e_0_6">
            <a:extLst>
              <a:ext uri="{FF2B5EF4-FFF2-40B4-BE49-F238E27FC236}">
                <a16:creationId xmlns:a16="http://schemas.microsoft.com/office/drawing/2014/main" id="{055DEE9B-7E80-CAC2-1F23-D51F12B76593}"/>
              </a:ext>
            </a:extLst>
          </p:cNvPr>
          <p:cNvSpPr txBox="1">
            <a:spLocks/>
          </p:cNvSpPr>
          <p:nvPr/>
        </p:nvSpPr>
        <p:spPr>
          <a:xfrm>
            <a:off x="4221744" y="2228671"/>
            <a:ext cx="147676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3712025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C30B533-6A0D-E935-8155-4A13EAE68B1C}"/>
              </a:ext>
            </a:extLst>
          </p:cNvPr>
          <p:cNvSpPr/>
          <p:nvPr/>
        </p:nvSpPr>
        <p:spPr>
          <a:xfrm>
            <a:off x="830790" y="1380836"/>
            <a:ext cx="1201694" cy="7850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Build</a:t>
            </a:r>
          </a:p>
        </p:txBody>
      </p:sp>
      <p:sp>
        <p:nvSpPr>
          <p:cNvPr id="4" name="Google Shape;282;g174fb1b457e_0_6">
            <a:extLst>
              <a:ext uri="{FF2B5EF4-FFF2-40B4-BE49-F238E27FC236}">
                <a16:creationId xmlns:a16="http://schemas.microsoft.com/office/drawing/2014/main" id="{4E220B32-C010-C353-30F9-FCDBE8B3C355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ECA09904-E613-EDFD-27C5-738DBBAF9210}"/>
              </a:ext>
            </a:extLst>
          </p:cNvPr>
          <p:cNvSpPr/>
          <p:nvPr/>
        </p:nvSpPr>
        <p:spPr>
          <a:xfrm>
            <a:off x="2729346" y="1930400"/>
            <a:ext cx="1201694" cy="7850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Build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85521F7-DD50-CCE7-729D-82756C6FDD76}"/>
              </a:ext>
            </a:extLst>
          </p:cNvPr>
          <p:cNvSpPr/>
          <p:nvPr/>
        </p:nvSpPr>
        <p:spPr>
          <a:xfrm>
            <a:off x="4659746" y="2803234"/>
            <a:ext cx="1201694" cy="78509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Build</a:t>
            </a:r>
          </a:p>
        </p:txBody>
      </p:sp>
      <p:sp>
        <p:nvSpPr>
          <p:cNvPr id="20" name="Google Shape;282;g174fb1b457e_0_6">
            <a:extLst>
              <a:ext uri="{FF2B5EF4-FFF2-40B4-BE49-F238E27FC236}">
                <a16:creationId xmlns:a16="http://schemas.microsoft.com/office/drawing/2014/main" id="{A827D8E8-DF82-A5FB-735C-CD66B58F1114}"/>
              </a:ext>
            </a:extLst>
          </p:cNvPr>
          <p:cNvSpPr txBox="1">
            <a:spLocks/>
          </p:cNvSpPr>
          <p:nvPr/>
        </p:nvSpPr>
        <p:spPr>
          <a:xfrm>
            <a:off x="830790" y="953920"/>
            <a:ext cx="1246381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Parent</a:t>
            </a:r>
          </a:p>
        </p:txBody>
      </p:sp>
      <p:sp>
        <p:nvSpPr>
          <p:cNvPr id="22" name="Google Shape;282;g174fb1b457e_0_6">
            <a:extLst>
              <a:ext uri="{FF2B5EF4-FFF2-40B4-BE49-F238E27FC236}">
                <a16:creationId xmlns:a16="http://schemas.microsoft.com/office/drawing/2014/main" id="{E604D3F1-7E5F-3BF1-3DB7-9CD246035C2D}"/>
              </a:ext>
            </a:extLst>
          </p:cNvPr>
          <p:cNvSpPr txBox="1">
            <a:spLocks/>
          </p:cNvSpPr>
          <p:nvPr/>
        </p:nvSpPr>
        <p:spPr>
          <a:xfrm>
            <a:off x="2780102" y="1527176"/>
            <a:ext cx="1150938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Child1</a:t>
            </a:r>
          </a:p>
        </p:txBody>
      </p:sp>
      <p:sp>
        <p:nvSpPr>
          <p:cNvPr id="23" name="Google Shape;282;g174fb1b457e_0_6">
            <a:extLst>
              <a:ext uri="{FF2B5EF4-FFF2-40B4-BE49-F238E27FC236}">
                <a16:creationId xmlns:a16="http://schemas.microsoft.com/office/drawing/2014/main" id="{3E349EF7-478D-A848-5FCE-DC57B41849D3}"/>
              </a:ext>
            </a:extLst>
          </p:cNvPr>
          <p:cNvSpPr txBox="1">
            <a:spLocks/>
          </p:cNvSpPr>
          <p:nvPr/>
        </p:nvSpPr>
        <p:spPr>
          <a:xfrm>
            <a:off x="4710502" y="2343150"/>
            <a:ext cx="1150938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Child2</a:t>
            </a:r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038338A9-B8F7-9332-5F4D-381D198EA683}"/>
              </a:ext>
            </a:extLst>
          </p:cNvPr>
          <p:cNvCxnSpPr>
            <a:stCxn id="7" idx="3"/>
            <a:endCxn id="16" idx="1"/>
          </p:cNvCxnSpPr>
          <p:nvPr/>
        </p:nvCxnSpPr>
        <p:spPr>
          <a:xfrm>
            <a:off x="2032484" y="1773382"/>
            <a:ext cx="696862" cy="549564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8E4D1B28-478B-1867-8D69-1043D640E5AB}"/>
              </a:ext>
            </a:extLst>
          </p:cNvPr>
          <p:cNvCxnSpPr>
            <a:cxnSpLocks/>
            <a:stCxn id="16" idx="3"/>
            <a:endCxn id="19" idx="1"/>
          </p:cNvCxnSpPr>
          <p:nvPr/>
        </p:nvCxnSpPr>
        <p:spPr>
          <a:xfrm>
            <a:off x="3931040" y="2322946"/>
            <a:ext cx="728706" cy="87283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Google Shape;282;g174fb1b457e_0_6">
            <a:extLst>
              <a:ext uri="{FF2B5EF4-FFF2-40B4-BE49-F238E27FC236}">
                <a16:creationId xmlns:a16="http://schemas.microsoft.com/office/drawing/2014/main" id="{6E4DB784-88E2-EB65-B2EA-10BFC9D144C7}"/>
              </a:ext>
            </a:extLst>
          </p:cNvPr>
          <p:cNvSpPr txBox="1">
            <a:spLocks/>
          </p:cNvSpPr>
          <p:nvPr/>
        </p:nvSpPr>
        <p:spPr>
          <a:xfrm>
            <a:off x="6901368" y="3802204"/>
            <a:ext cx="1150938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………</a:t>
            </a:r>
          </a:p>
        </p:txBody>
      </p: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0E3E6D0B-22D0-91C1-8B80-D5D550EAFF0F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5861440" y="3195780"/>
            <a:ext cx="899578" cy="852630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575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FA33786-BFEF-38F1-1826-631D83DC1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5539" y="906903"/>
            <a:ext cx="2288862" cy="2914056"/>
          </a:xfrm>
          <a:prstGeom prst="rect">
            <a:avLst/>
          </a:prstGeom>
          <a:ln>
            <a:noFill/>
          </a:ln>
        </p:spPr>
      </p:pic>
      <p:sp>
        <p:nvSpPr>
          <p:cNvPr id="7" name="Google Shape;282;g174fb1b457e_0_6">
            <a:extLst>
              <a:ext uri="{FF2B5EF4-FFF2-40B4-BE49-F238E27FC236}">
                <a16:creationId xmlns:a16="http://schemas.microsoft.com/office/drawing/2014/main" id="{842D9F36-4216-410F-E261-40757E1301DD}"/>
              </a:ext>
            </a:extLst>
          </p:cNvPr>
          <p:cNvSpPr txBox="1">
            <a:spLocks/>
          </p:cNvSpPr>
          <p:nvPr/>
        </p:nvSpPr>
        <p:spPr>
          <a:xfrm>
            <a:off x="334894" y="285215"/>
            <a:ext cx="82335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Widget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21AF103-1C39-DB2A-62B9-F55F63EB6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217" y="823267"/>
            <a:ext cx="5006112" cy="330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6838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131</Words>
  <Application>Microsoft Office PowerPoint</Application>
  <PresentationFormat>화면 슬라이드 쇼(16:9)</PresentationFormat>
  <Paragraphs>92</Paragraphs>
  <Slides>21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Arial</vt:lpstr>
      <vt:lpstr>Open Sans Light</vt:lpstr>
      <vt:lpstr>G마켓 산스 TTF Bold</vt:lpstr>
      <vt:lpstr>Roboto Mono</vt:lpstr>
      <vt:lpstr>Simple Light</vt:lpstr>
      <vt:lpstr>PowerPoint 프레젠테이션</vt:lpstr>
      <vt:lpstr>Contents</vt:lpstr>
      <vt:lpstr>Widget</vt:lpstr>
      <vt:lpstr>Widget s - What is widget?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한 신</cp:lastModifiedBy>
  <cp:revision>3</cp:revision>
  <dcterms:modified xsi:type="dcterms:W3CDTF">2023-01-05T07:37:15Z</dcterms:modified>
</cp:coreProperties>
</file>